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80" r:id="rId3"/>
    <p:sldId id="293" r:id="rId4"/>
    <p:sldId id="282" r:id="rId5"/>
    <p:sldId id="294" r:id="rId6"/>
    <p:sldId id="260" r:id="rId7"/>
    <p:sldId id="295" r:id="rId8"/>
    <p:sldId id="296" r:id="rId9"/>
    <p:sldId id="297" r:id="rId10"/>
    <p:sldId id="284" r:id="rId11"/>
    <p:sldId id="264" r:id="rId12"/>
    <p:sldId id="285" r:id="rId13"/>
    <p:sldId id="268" r:id="rId14"/>
    <p:sldId id="286" r:id="rId15"/>
    <p:sldId id="298" r:id="rId16"/>
    <p:sldId id="288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3"/>
    <p:restoredTop sz="93689"/>
  </p:normalViewPr>
  <p:slideViewPr>
    <p:cSldViewPr snapToGrid="0" snapToObjects="1">
      <p:cViewPr varScale="1">
        <p:scale>
          <a:sx n="81" d="100"/>
          <a:sy n="81" d="100"/>
        </p:scale>
        <p:origin x="24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22049" r="54675" b="21936"/>
          <a:stretch/>
        </p:blipFill>
        <p:spPr>
          <a:xfrm>
            <a:off x="849510" y="-12701"/>
            <a:ext cx="10492980" cy="6858001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22697" y="2307026"/>
            <a:ext cx="11146606" cy="9377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8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3155230" y="3669185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6742690" y="3669184"/>
            <a:ext cx="2294080" cy="54989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anchor="t"/>
          <a:lstStyle>
            <a:lvl1pPr marL="0" indent="0" algn="ctr"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155230" y="4448647"/>
            <a:ext cx="5881540" cy="508364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45983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145983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9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8433254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8433253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94654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946541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3484482" y="416732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3483070" y="462280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6389445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90855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294408" y="4171304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294407" y="4626780"/>
            <a:ext cx="229786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 marL="0" indent="0" algn="ctr">
              <a:lnSpc>
                <a:spcPct val="130000"/>
              </a:lnSpc>
              <a:buNone/>
              <a:defRPr sz="1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79519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79518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892015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892013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5204511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5204511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517007" y="4167324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517007" y="4622800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9503" y="4165951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29502" y="4621427"/>
            <a:ext cx="1805335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558800" y="4165951"/>
            <a:ext cx="2413000" cy="2413000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7378700" y="203200"/>
            <a:ext cx="4419600" cy="4419600"/>
          </a:xfrm>
          <a:prstGeom prst="ellipse">
            <a:avLst/>
          </a:prstGeom>
        </p:spPr>
      </p:pic>
      <p:sp>
        <p:nvSpPr>
          <p:cNvPr id="5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801979" y="1020156"/>
            <a:ext cx="4588044" cy="88885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801979" y="1909012"/>
            <a:ext cx="4588044" cy="40105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0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459832" y="2413000"/>
            <a:ext cx="9272338" cy="1059969"/>
          </a:xfrm>
          <a:prstGeom prst="rect">
            <a:avLst/>
          </a:prstGeom>
          <a:ln w="12700" cmpd="sng">
            <a:noFill/>
          </a:ln>
        </p:spPr>
        <p:txBody>
          <a:bodyPr vert="horz" anchor="t"/>
          <a:lstStyle>
            <a:lvl1pPr>
              <a:defRPr kumimoji="1" lang="zh-CN" altLang="en-US" sz="1400" b="0" dirty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0" indent="0" algn="ctr">
              <a:lnSpc>
                <a:spcPct val="130000"/>
              </a:lnSpc>
              <a:buNone/>
            </a:pP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558799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408797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2408797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425879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4258794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7958788" y="4167324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954761" y="4622800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2" hasCustomPrompt="1"/>
          </p:nvPr>
        </p:nvSpPr>
        <p:spPr>
          <a:xfrm>
            <a:off x="9808784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9808783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 hasCustomPrompt="1"/>
          </p:nvPr>
        </p:nvSpPr>
        <p:spPr>
          <a:xfrm>
            <a:off x="6108791" y="4165951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/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6108791" y="4621427"/>
            <a:ext cx="1846774" cy="4554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latin typeface="+mn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61489" t="25058" r="12143" b="25081"/>
          <a:stretch/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2326105" y="2470485"/>
            <a:ext cx="7539792" cy="1074822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60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2326105" y="3545305"/>
            <a:ext cx="7539792" cy="70772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4400" b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/>
          <a:srcRect t="15838" r="78197" b="16675"/>
          <a:stretch/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  <p:sp>
        <p:nvSpPr>
          <p:cNvPr id="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85838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/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306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700" r:id="rId3"/>
    <p:sldLayoutId id="2147483701" r:id="rId4"/>
    <p:sldLayoutId id="2147483702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Segoe UI"/>
                <a:ea typeface="微软雅黑"/>
              </a:rPr>
              <a:t>Twenty-one</a:t>
            </a:r>
            <a:r>
              <a:rPr lang="zh-CN" altLang="en-US" dirty="0">
                <a:latin typeface="Segoe UI"/>
                <a:ea typeface="微软雅黑"/>
              </a:rPr>
              <a:t>项目汇报</a:t>
            </a:r>
            <a:endParaRPr lang="en-US" altLang="zh-CN" dirty="0">
              <a:latin typeface="Segoe UI"/>
              <a:ea typeface="微软雅黑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kern="0" dirty="0">
                <a:latin typeface="Segoe UI"/>
                <a:ea typeface="微软雅黑"/>
                <a:cs typeface=""/>
              </a:rPr>
              <a:t>邱梓瀚</a:t>
            </a:r>
            <a:r>
              <a:rPr lang="en-US" altLang="zh-CN" kern="0" dirty="0">
                <a:latin typeface="Segoe UI"/>
                <a:ea typeface="微软雅黑"/>
                <a:cs typeface=""/>
              </a:rPr>
              <a:t>	</a:t>
            </a:r>
            <a:r>
              <a:rPr lang="zh-CN" altLang="en-US" kern="0" dirty="0">
                <a:latin typeface="Segoe UI"/>
                <a:ea typeface="微软雅黑"/>
                <a:cs typeface=""/>
              </a:rPr>
              <a:t>黄海波</a:t>
            </a:r>
            <a:endParaRPr lang="en-US" altLang="zh-CN" kern="0" dirty="0">
              <a:latin typeface="Segoe UI"/>
              <a:ea typeface="微软雅黑"/>
              <a:cs typeface="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测试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-211666" y="2908300"/>
            <a:ext cx="12778491" cy="1030394"/>
            <a:chOff x="-211666" y="2908300"/>
            <a:chExt cx="12778491" cy="1030394"/>
          </a:xfrm>
        </p:grpSpPr>
        <p:grpSp>
          <p:nvGrpSpPr>
            <p:cNvPr id="4" name="组合 21"/>
            <p:cNvGrpSpPr/>
            <p:nvPr/>
          </p:nvGrpSpPr>
          <p:grpSpPr>
            <a:xfrm>
              <a:off x="-211666" y="2970613"/>
              <a:ext cx="12778491" cy="912541"/>
              <a:chOff x="0" y="2158337"/>
              <a:chExt cx="12778491" cy="91254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11666" y="2513302"/>
                <a:ext cx="12192000" cy="21107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等腰三角形 5"/>
              <p:cNvSpPr/>
              <p:nvPr/>
            </p:nvSpPr>
            <p:spPr>
              <a:xfrm>
                <a:off x="0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等腰三角形 7"/>
              <p:cNvSpPr/>
              <p:nvPr/>
            </p:nvSpPr>
            <p:spPr>
              <a:xfrm>
                <a:off x="1056391" y="2160196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等腰三角形 8"/>
              <p:cNvSpPr/>
              <p:nvPr/>
            </p:nvSpPr>
            <p:spPr>
              <a:xfrm>
                <a:off x="2120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等腰三角形 9"/>
              <p:cNvSpPr/>
              <p:nvPr/>
            </p:nvSpPr>
            <p:spPr>
              <a:xfrm>
                <a:off x="3187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等腰三角形 10"/>
              <p:cNvSpPr/>
              <p:nvPr/>
            </p:nvSpPr>
            <p:spPr>
              <a:xfrm>
                <a:off x="4254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等腰三角形 11"/>
              <p:cNvSpPr/>
              <p:nvPr/>
            </p:nvSpPr>
            <p:spPr>
              <a:xfrm>
                <a:off x="5321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等腰三角形 12"/>
              <p:cNvSpPr/>
              <p:nvPr/>
            </p:nvSpPr>
            <p:spPr>
              <a:xfrm>
                <a:off x="6388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等腰三角形 13"/>
              <p:cNvSpPr/>
              <p:nvPr/>
            </p:nvSpPr>
            <p:spPr>
              <a:xfrm>
                <a:off x="74549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等腰三角形 14"/>
              <p:cNvSpPr/>
              <p:nvPr/>
            </p:nvSpPr>
            <p:spPr>
              <a:xfrm>
                <a:off x="85217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等腰三角形 15"/>
              <p:cNvSpPr/>
              <p:nvPr/>
            </p:nvSpPr>
            <p:spPr>
              <a:xfrm>
                <a:off x="95885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等腰三角形 16"/>
              <p:cNvSpPr/>
              <p:nvPr/>
            </p:nvSpPr>
            <p:spPr>
              <a:xfrm>
                <a:off x="106553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等腰三角形 17"/>
              <p:cNvSpPr/>
              <p:nvPr/>
            </p:nvSpPr>
            <p:spPr>
              <a:xfrm>
                <a:off x="11722100" y="2158337"/>
                <a:ext cx="1056391" cy="910682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1" name="直接连接符 19"/>
              <p:cNvCxnSpPr/>
              <p:nvPr/>
            </p:nvCxnSpPr>
            <p:spPr>
              <a:xfrm>
                <a:off x="0" y="3060294"/>
                <a:ext cx="12778491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椭圆 4"/>
            <p:cNvSpPr/>
            <p:nvPr/>
          </p:nvSpPr>
          <p:spPr>
            <a:xfrm flipH="1">
              <a:off x="258956" y="291304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flipH="1">
              <a:off x="787152" y="3823548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H="1">
              <a:off x="1320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 flipH="1">
              <a:off x="2387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flipH="1">
              <a:off x="3454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flipH="1">
              <a:off x="4521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flipH="1">
              <a:off x="5588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flipH="1">
              <a:off x="6654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77216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87884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flipH="1">
              <a:off x="98552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109220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flipH="1">
              <a:off x="11988800" y="29083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flipH="1">
              <a:off x="1854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flipH="1">
              <a:off x="2921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flipH="1">
              <a:off x="3987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flipH="1">
              <a:off x="5054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flipH="1">
              <a:off x="6121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flipH="1">
              <a:off x="71882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flipH="1">
              <a:off x="82550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flipH="1">
              <a:off x="93218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flipH="1">
              <a:off x="103886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flipH="1">
              <a:off x="11455400" y="3822700"/>
              <a:ext cx="115146" cy="11514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997373" y="4436754"/>
            <a:ext cx="2895600" cy="1562100"/>
            <a:chOff x="558800" y="977900"/>
            <a:chExt cx="2895600" cy="1562100"/>
          </a:xfrm>
        </p:grpSpPr>
        <p:sp>
          <p:nvSpPr>
            <p:cNvPr id="60" name="矩形 59"/>
            <p:cNvSpPr/>
            <p:nvPr/>
          </p:nvSpPr>
          <p:spPr>
            <a:xfrm>
              <a:off x="558800" y="977900"/>
              <a:ext cx="2895600" cy="15621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" name="组 60"/>
            <p:cNvGrpSpPr/>
            <p:nvPr/>
          </p:nvGrpSpPr>
          <p:grpSpPr>
            <a:xfrm>
              <a:off x="749830" y="1184250"/>
              <a:ext cx="2667248" cy="975622"/>
              <a:chOff x="5638552" y="977900"/>
              <a:chExt cx="2188812" cy="975622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5638552" y="977900"/>
                <a:ext cx="11828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Segoe UI"/>
                    <a:ea typeface="微软雅黑"/>
                  </a:rPr>
                  <a:t>阿里云测试平台</a:t>
                </a: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5638552" y="1222424"/>
                <a:ext cx="2188812" cy="7310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随机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28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个机器进行测试，最后只有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2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个机型测试失败，原因出在安装过程中。通过率达到</a:t>
                </a:r>
                <a:r>
                  <a:rPr lang="en-US" altLang="zh-CN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92..86%</a:t>
                </a:r>
                <a:r>
                  <a:rPr lang="zh-CN" altLang="en-US" sz="1100" dirty="0">
                    <a:solidFill>
                      <a:srgbClr val="FFFFFF">
                        <a:lumMod val="50000"/>
                      </a:srgbClr>
                    </a:solidFill>
                    <a:latin typeface="微软雅黑" charset="0"/>
                    <a:ea typeface="微软雅黑" charset="0"/>
                  </a:rPr>
                  <a:t>兼容性比较好。</a:t>
                </a: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6713715" y="4657148"/>
            <a:ext cx="1975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Segoe UI"/>
                <a:ea typeface="微软雅黑"/>
              </a:rPr>
              <a:t>点击此处添加标题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6477826-B20C-47B8-913D-94EA10C18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1" y="818614"/>
            <a:ext cx="5312873" cy="474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用户建议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65304" y="220133"/>
            <a:ext cx="3303395" cy="389467"/>
          </a:xfrm>
        </p:spPr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THREE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用户建议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0B63DB-3EB2-46EF-AE6E-1C916D835FA5}"/>
              </a:ext>
            </a:extLst>
          </p:cNvPr>
          <p:cNvSpPr txBox="1"/>
          <p:nvPr/>
        </p:nvSpPr>
        <p:spPr>
          <a:xfrm>
            <a:off x="2828041" y="29622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8DA1D9-DEE4-4BAB-9B71-ADEB90072642}"/>
              </a:ext>
            </a:extLst>
          </p:cNvPr>
          <p:cNvSpPr txBox="1"/>
          <p:nvPr/>
        </p:nvSpPr>
        <p:spPr>
          <a:xfrm>
            <a:off x="2479249" y="2017337"/>
            <a:ext cx="469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、退出程序后，又要重新登录比较麻烦。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44B272-44D2-499E-83EF-0138F8F9FC42}"/>
              </a:ext>
            </a:extLst>
          </p:cNvPr>
          <p:cNvSpPr txBox="1"/>
          <p:nvPr/>
        </p:nvSpPr>
        <p:spPr>
          <a:xfrm>
            <a:off x="2479249" y="2750980"/>
            <a:ext cx="654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UI</a:t>
            </a:r>
            <a:r>
              <a:rPr lang="zh-CN" altLang="en-US" dirty="0"/>
              <a:t>设计有点过于简介，可以丰富一下界面设计和加一些动效。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64D9E2B-AC7D-4DDC-BA32-E33B8D4645B0}"/>
              </a:ext>
            </a:extLst>
          </p:cNvPr>
          <p:cNvSpPr/>
          <p:nvPr/>
        </p:nvSpPr>
        <p:spPr>
          <a:xfrm>
            <a:off x="2453280" y="3484623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3、成就记录内容较少。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F5FB8A-C3D8-4AAA-B4E1-0615EF0AF5C6}"/>
              </a:ext>
            </a:extLst>
          </p:cNvPr>
          <p:cNvSpPr/>
          <p:nvPr/>
        </p:nvSpPr>
        <p:spPr>
          <a:xfrm>
            <a:off x="2477003" y="4217866"/>
            <a:ext cx="770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4、打卡活动左滑删除置顶和界面滑动冲突使得无法进行删除。（已解决）</a:t>
            </a:r>
          </a:p>
        </p:txBody>
      </p:sp>
    </p:spTree>
    <p:extLst>
      <p:ext uri="{BB962C8B-B14F-4D97-AF65-F5344CB8AC3E}">
        <p14:creationId xmlns:p14="http://schemas.microsoft.com/office/powerpoint/2010/main" val="185872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小组分工</a:t>
            </a:r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FOUR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868113D-3552-4D5C-A969-18B10435E4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8052D44-7385-4205-BC8A-F661604B7039}"/>
              </a:ext>
            </a:extLst>
          </p:cNvPr>
          <p:cNvSpPr txBox="1"/>
          <p:nvPr/>
        </p:nvSpPr>
        <p:spPr>
          <a:xfrm>
            <a:off x="1814424" y="1904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邱梓瀚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2A52E0-A70A-40B1-A408-5460D27CDA0E}"/>
              </a:ext>
            </a:extLst>
          </p:cNvPr>
          <p:cNvSpPr txBox="1"/>
          <p:nvPr/>
        </p:nvSpPr>
        <p:spPr>
          <a:xfrm>
            <a:off x="9040305" y="19042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黄海波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194FDE-E454-4839-BF9E-705676BCECC1}"/>
              </a:ext>
            </a:extLst>
          </p:cNvPr>
          <p:cNvSpPr txBox="1"/>
          <p:nvPr/>
        </p:nvSpPr>
        <p:spPr>
          <a:xfrm>
            <a:off x="4385035" y="3105834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分工明确，每个人负责两个模块实现格各自功能，最后总和。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88C2CC-DC32-4692-A6B3-69DC9A14E16A}"/>
              </a:ext>
            </a:extLst>
          </p:cNvPr>
          <p:cNvSpPr txBox="1"/>
          <p:nvPr/>
        </p:nvSpPr>
        <p:spPr>
          <a:xfrm>
            <a:off x="961534" y="2460396"/>
            <a:ext cx="279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负责主界面和任务详情模块，任务添加、修改和提醒功能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67110B-4FE6-4305-844A-FAE0933B5A61}"/>
              </a:ext>
            </a:extLst>
          </p:cNvPr>
          <p:cNvSpPr txBox="1"/>
          <p:nvPr/>
        </p:nvSpPr>
        <p:spPr>
          <a:xfrm>
            <a:off x="8079005" y="2460396"/>
            <a:ext cx="279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</a:t>
            </a:r>
            <a:r>
              <a:rPr lang="zh-CN" altLang="en-US" dirty="0"/>
              <a:t>负责成就系统、个人信息修改和登录功能，总和</a:t>
            </a:r>
          </a:p>
        </p:txBody>
      </p:sp>
    </p:spTree>
    <p:extLst>
      <p:ext uri="{BB962C8B-B14F-4D97-AF65-F5344CB8AC3E}">
        <p14:creationId xmlns:p14="http://schemas.microsoft.com/office/powerpoint/2010/main" val="220840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Thank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1463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2399229" y="4167324"/>
            <a:ext cx="1974808" cy="455476"/>
          </a:xfrm>
        </p:spPr>
        <p:txBody>
          <a:bodyPr/>
          <a:lstStyle/>
          <a:p>
            <a:r>
              <a:rPr kumimoji="1" lang="zh-CN" altLang="en-US" dirty="0"/>
              <a:t>主要界面和功能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399228" y="4622800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ONE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4249226" y="4165951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测试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4249226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TWO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099223" y="416595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用户建议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6099223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THREE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4"/>
          </p:nvPr>
        </p:nvSpPr>
        <p:spPr>
          <a:xfrm>
            <a:off x="7949220" y="4165951"/>
            <a:ext cx="1846774" cy="455476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小组分工</a:t>
            </a:r>
            <a:endParaRPr kumimoji="1"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5"/>
          </p:nvPr>
        </p:nvSpPr>
        <p:spPr>
          <a:xfrm>
            <a:off x="7949220" y="4621427"/>
            <a:ext cx="1846774" cy="455476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PART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FOUR</a:t>
            </a:r>
            <a:endParaRPr lang="zh-CN" altLang="en-US" dirty="0">
              <a:solidFill>
                <a:srgbClr val="000000"/>
              </a:solidFill>
              <a:latin typeface="Segoe UI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79543" y="5014774"/>
            <a:ext cx="1083718" cy="6075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40093" y="5014774"/>
            <a:ext cx="1083718" cy="60756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00643" y="5014774"/>
            <a:ext cx="1083718" cy="60756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63017" y="5014774"/>
            <a:ext cx="1083718" cy="60756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zh-CN" altLang="en-US" kern="0">
              <a:solidFill>
                <a:prstClr val="white"/>
              </a:solidFill>
              <a:latin typeface="Segoe UI"/>
              <a:ea typeface="微软雅黑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主要界面和功能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主要功能</a:t>
            </a:r>
          </a:p>
        </p:txBody>
      </p:sp>
      <p:sp>
        <p:nvSpPr>
          <p:cNvPr id="74" name="矩形 73"/>
          <p:cNvSpPr/>
          <p:nvPr/>
        </p:nvSpPr>
        <p:spPr>
          <a:xfrm>
            <a:off x="1092501" y="9662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登录注册界面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0D950-4D52-4ADB-BC05-30050FAC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92" y="1687083"/>
            <a:ext cx="2637022" cy="4688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6BC4F6-FDC8-4EC9-BDBF-1469000CC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546" y="1687082"/>
            <a:ext cx="2637023" cy="46880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A47C564-9817-4F32-A2F2-7E9663AF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891" y="1687082"/>
            <a:ext cx="2637023" cy="46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主要功能</a:t>
            </a:r>
          </a:p>
        </p:txBody>
      </p:sp>
      <p:sp>
        <p:nvSpPr>
          <p:cNvPr id="74" name="矩形 73"/>
          <p:cNvSpPr/>
          <p:nvPr/>
        </p:nvSpPr>
        <p:spPr>
          <a:xfrm>
            <a:off x="1092501" y="96622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主界面</a:t>
            </a:r>
          </a:p>
        </p:txBody>
      </p:sp>
      <p:sp>
        <p:nvSpPr>
          <p:cNvPr id="75" name="矩形 74"/>
          <p:cNvSpPr/>
          <p:nvPr/>
        </p:nvSpPr>
        <p:spPr>
          <a:xfrm>
            <a:off x="1236669" y="1442930"/>
            <a:ext cx="6550312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展示已设定的任务，可以点击新建打卡任务、历史记录。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CCB887-0745-4454-BEC2-D324BAF5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94" y="1894494"/>
            <a:ext cx="2493394" cy="4432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916977-6995-4857-9961-788122F9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973" y="1908844"/>
            <a:ext cx="2493393" cy="44326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6A65ED-A585-461F-AF00-B1D2A4AD4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552" y="1894493"/>
            <a:ext cx="2493393" cy="44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主要功能</a:t>
            </a:r>
          </a:p>
        </p:txBody>
      </p:sp>
      <p:sp>
        <p:nvSpPr>
          <p:cNvPr id="75" name="矩形 74"/>
          <p:cNvSpPr/>
          <p:nvPr/>
        </p:nvSpPr>
        <p:spPr>
          <a:xfrm>
            <a:off x="1010421" y="1442930"/>
            <a:ext cx="6550312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显示所有打卡任务，点击打卡任务即可进入对应的编辑界面，可以修改相关的内容。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1C90E5-9209-44B4-A7B5-2E5D0F04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64" y="1851990"/>
            <a:ext cx="2594973" cy="46132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EDDECE-AD34-4595-90BA-5BD931FC1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184" y="1851989"/>
            <a:ext cx="2594973" cy="46132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4BB1039-D3AE-4239-985B-9E60B0233021}"/>
              </a:ext>
            </a:extLst>
          </p:cNvPr>
          <p:cNvSpPr/>
          <p:nvPr/>
        </p:nvSpPr>
        <p:spPr>
          <a:xfrm>
            <a:off x="630836" y="966222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zh-CN" altLang="en-US" kern="0" dirty="0">
                <a:latin typeface="Segoe UI"/>
              </a:rPr>
              <a:t>详情和编辑界面</a:t>
            </a:r>
          </a:p>
        </p:txBody>
      </p:sp>
    </p:spTree>
    <p:extLst>
      <p:ext uri="{BB962C8B-B14F-4D97-AF65-F5344CB8AC3E}">
        <p14:creationId xmlns:p14="http://schemas.microsoft.com/office/powerpoint/2010/main" val="13519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主要功能</a:t>
            </a:r>
          </a:p>
        </p:txBody>
      </p:sp>
      <p:sp>
        <p:nvSpPr>
          <p:cNvPr id="74" name="矩形 73"/>
          <p:cNvSpPr/>
          <p:nvPr/>
        </p:nvSpPr>
        <p:spPr>
          <a:xfrm>
            <a:off x="1092501" y="96622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egoe UI"/>
                <a:ea typeface="微软雅黑"/>
              </a:rPr>
              <a:t>成就界面和个人信息界面</a:t>
            </a:r>
          </a:p>
        </p:txBody>
      </p:sp>
      <p:sp>
        <p:nvSpPr>
          <p:cNvPr id="75" name="矩形 74"/>
          <p:cNvSpPr/>
          <p:nvPr/>
        </p:nvSpPr>
        <p:spPr>
          <a:xfrm>
            <a:off x="1962529" y="1442930"/>
            <a:ext cx="3758361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根据已经完成的打卡任务可以获得对应的成就。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F87CFD-75A7-4320-8174-A1234209D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15" y="1894494"/>
            <a:ext cx="2585517" cy="45964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960BA4-44D0-495A-BC83-F8373258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181" y="1891494"/>
            <a:ext cx="2585517" cy="45964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FDF2651-3EE3-4059-8E19-F483A7B382A9}"/>
              </a:ext>
            </a:extLst>
          </p:cNvPr>
          <p:cNvSpPr/>
          <p:nvPr/>
        </p:nvSpPr>
        <p:spPr>
          <a:xfrm>
            <a:off x="8133401" y="1454557"/>
            <a:ext cx="3758361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</a:rPr>
              <a:t>可以修改个人人信息</a:t>
            </a:r>
          </a:p>
        </p:txBody>
      </p:sp>
    </p:spTree>
    <p:extLst>
      <p:ext uri="{BB962C8B-B14F-4D97-AF65-F5344CB8AC3E}">
        <p14:creationId xmlns:p14="http://schemas.microsoft.com/office/powerpoint/2010/main" val="407441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2BEEB18-C886-4C42-9B98-02F5FE7CC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功能展示</a:t>
            </a:r>
          </a:p>
        </p:txBody>
      </p:sp>
      <p:pic>
        <p:nvPicPr>
          <p:cNvPr id="3" name="89410ae150242fc578e31742fbf673fd">
            <a:hlinkClick r:id="" action="ppaction://media"/>
            <a:extLst>
              <a:ext uri="{FF2B5EF4-FFF2-40B4-BE49-F238E27FC236}">
                <a16:creationId xmlns:a16="http://schemas.microsoft.com/office/drawing/2014/main" id="{A68702B4-7FC2-4E61-AC6B-BDDD3054E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3579" y="466130"/>
            <a:ext cx="3406529" cy="5925740"/>
          </a:xfrm>
          <a:prstGeom prst="rect">
            <a:avLst/>
          </a:prstGeom>
        </p:spPr>
      </p:pic>
      <p:pic>
        <p:nvPicPr>
          <p:cNvPr id="4" name="b6c683c02d4c3d7b41c4e08c4502a6c6">
            <a:hlinkClick r:id="" action="ppaction://media"/>
            <a:extLst>
              <a:ext uri="{FF2B5EF4-FFF2-40B4-BE49-F238E27FC236}">
                <a16:creationId xmlns:a16="http://schemas.microsoft.com/office/drawing/2014/main" id="{34E7A36C-6775-408A-BDDF-EE05C79842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92640" y="466130"/>
            <a:ext cx="3357919" cy="59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4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Segoe UI"/>
                <a:ea typeface="微软雅黑" charset="0"/>
              </a:rPr>
              <a:t>App</a:t>
            </a:r>
            <a:r>
              <a:rPr lang="zh-CN" altLang="en-US" dirty="0">
                <a:solidFill>
                  <a:srgbClr val="000000"/>
                </a:solidFill>
                <a:latin typeface="Segoe UI"/>
                <a:ea typeface="微软雅黑" charset="0"/>
              </a:rPr>
              <a:t>测试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/>
              <a:t>PART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89817" y="4381144"/>
            <a:ext cx="2412366" cy="113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>
              <a:solidFill>
                <a:srgbClr val="FFFFFF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3153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286</Words>
  <Application>Microsoft Office PowerPoint</Application>
  <PresentationFormat>宽屏</PresentationFormat>
  <Paragraphs>48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微软雅黑</vt:lpstr>
      <vt:lpstr>微软雅黑</vt:lpstr>
      <vt:lpstr>Arial</vt:lpstr>
      <vt:lpstr>Century Gothic</vt:lpstr>
      <vt:lpstr>Segoe UI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98538</cp:lastModifiedBy>
  <cp:revision>71</cp:revision>
  <dcterms:created xsi:type="dcterms:W3CDTF">2015-08-18T02:51:41Z</dcterms:created>
  <dcterms:modified xsi:type="dcterms:W3CDTF">2018-12-28T16:00:33Z</dcterms:modified>
  <cp:category/>
</cp:coreProperties>
</file>